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6B7340-AA99-2166-7E59-C78373418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F8F3747-ECAA-1E9E-5AD7-BAB01C299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891AFF-17D1-9F79-A3B7-6A9C3001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4808-3138-4CF9-ABB6-EEA8A81FC218}" type="datetimeFigureOut">
              <a:rPr lang="tr-TR" smtClean="0"/>
              <a:t>22.10.2024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096CBD-56A4-C835-FC99-C6176868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A3499B6-2DEA-93F3-E45F-1940260F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99543-344B-43D5-A9A2-A4BB59119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622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CCE3F2F-D469-AA52-FA82-9CA12662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2F36921-237B-F5FB-ADC2-C4B13F72D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EE6B51E-0014-A72E-5C5A-AFFA3FC0A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4808-3138-4CF9-ABB6-EEA8A81FC218}" type="datetimeFigureOut">
              <a:rPr lang="tr-TR" smtClean="0"/>
              <a:t>22.10.2024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DEE47F2-84EA-4C88-EE9C-9D4906FF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BCD89A6-CD7B-90FD-37F7-1521E0A9F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99543-344B-43D5-A9A2-A4BB59119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897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A4C25CE-EAC5-12B3-5302-FE3ACA0B7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24B6217-B783-4445-7722-1E7A2BEE9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5E37541-EDEB-3409-958A-414F87C40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4808-3138-4CF9-ABB6-EEA8A81FC218}" type="datetimeFigureOut">
              <a:rPr lang="tr-TR" smtClean="0"/>
              <a:t>22.10.2024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4456DC6-9F25-EAA5-69A7-97F337A4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C9E52AD-D567-74F4-3E1B-99EB31CA2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99543-344B-43D5-A9A2-A4BB59119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4556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CD00E3-5E04-669A-9EBD-18CC04414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A6B2247-6A01-7F6D-FA9D-842C2EAD3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09833FC-4F3B-5746-0E86-09A635D48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4808-3138-4CF9-ABB6-EEA8A81FC218}" type="datetimeFigureOut">
              <a:rPr lang="tr-TR" smtClean="0"/>
              <a:t>22.10.2024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02E2249-C9CF-32D5-8AC0-64B3CF878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B152135-CE26-5EDC-56A9-E2875BC6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99543-344B-43D5-A9A2-A4BB59119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018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1E7BB16-A91E-2BF0-B49B-D8E539DE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8DC48AC-0960-3107-DAEF-D523C66D6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35D5E79-1A84-97A2-456D-6680FDF8C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4808-3138-4CF9-ABB6-EEA8A81FC218}" type="datetimeFigureOut">
              <a:rPr lang="tr-TR" smtClean="0"/>
              <a:t>22.10.2024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7426FEB-10BE-1EE6-9052-21B8AABCE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E3D3E83-0036-AA65-30FB-7BB91D3E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99543-344B-43D5-A9A2-A4BB59119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848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06F4D1-B46C-83D0-2D72-DBF7AFE12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2CC9DD-A0F9-1189-904B-DDA6C6854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081B0E1-C6BF-CA26-1DEC-96288BF83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48C71A4-C2ED-7E91-B826-C7A45FC7A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4808-3138-4CF9-ABB6-EEA8A81FC218}" type="datetimeFigureOut">
              <a:rPr lang="tr-TR" smtClean="0"/>
              <a:t>22.10.2024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CF80639-909F-C5BD-EC8C-C5F28249E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00830BD-DE53-EB88-2507-38179EA7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99543-344B-43D5-A9A2-A4BB59119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0878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00CFC5-592E-7763-8154-87F2F212A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EF9B4B8-45E4-0D71-DE0F-061148820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D6C2542-EB22-FAC8-469D-8BAB2ACEE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0F8D676-DF09-46D2-261A-6818F513C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9667C27-2FBB-5532-9245-BAF04D009B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DA096D65-FB78-A238-DE63-E8238F31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4808-3138-4CF9-ABB6-EEA8A81FC218}" type="datetimeFigureOut">
              <a:rPr lang="tr-TR" smtClean="0"/>
              <a:t>22.10.2024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61151F4-338B-6391-41F3-6F10E775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6B065C3-8F9C-43A4-5946-689E9CD67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99543-344B-43D5-A9A2-A4BB59119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1881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BB177D-06FF-4EF0-1EF2-59A1A0DD8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962423F-82C1-2F1F-A9C9-AE63DB03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4808-3138-4CF9-ABB6-EEA8A81FC218}" type="datetimeFigureOut">
              <a:rPr lang="tr-TR" smtClean="0"/>
              <a:t>22.10.2024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3014684-507A-FD70-4A8B-E3BEBF09D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1066845-D8D7-9AE1-7E83-ADC15047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99543-344B-43D5-A9A2-A4BB59119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687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CCF0A79-ECD4-12A8-2FC5-2737AD05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4808-3138-4CF9-ABB6-EEA8A81FC218}" type="datetimeFigureOut">
              <a:rPr lang="tr-TR" smtClean="0"/>
              <a:t>22.10.2024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2CA762B-CF77-36FA-C7BE-FADDA779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3319D1E-99D8-43DB-957D-63C2D092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99543-344B-43D5-A9A2-A4BB59119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8029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25A20F-575F-BA2D-6282-5F6F3B990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6E62C8C-9644-D756-7F07-6BC986547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F912682-0CCA-0E6A-0B68-F5A60C82D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4979B37-87A1-E5CD-E33C-750B3E935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4808-3138-4CF9-ABB6-EEA8A81FC218}" type="datetimeFigureOut">
              <a:rPr lang="tr-TR" smtClean="0"/>
              <a:t>22.10.2024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63F8DCF-E8B8-8027-7D56-39D5C4FE0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B953800-E770-0FEE-260C-001D2AB0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99543-344B-43D5-A9A2-A4BB59119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3407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ED57BF-73BC-6E73-D4AC-2CBE51E00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346D3403-7855-5957-D263-4287C5B09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FFC9963-EA17-65DF-2B0D-5A4A1444E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85FF3F3-2CA6-0633-AF1D-32B53AF7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4808-3138-4CF9-ABB6-EEA8A81FC218}" type="datetimeFigureOut">
              <a:rPr lang="tr-TR" smtClean="0"/>
              <a:t>22.10.2024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82DF6C9-2794-D4B4-3E42-E330D544C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532B2E5-69C3-8657-C982-B236F37A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99543-344B-43D5-A9A2-A4BB59119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661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430D31C7-2452-B466-758F-BE147D84E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7FE5AA3-D092-D07F-4837-B5BF9EE70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03B0234-7115-A74C-4790-9913ED6686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5B4808-3138-4CF9-ABB6-EEA8A81FC218}" type="datetimeFigureOut">
              <a:rPr lang="tr-TR" smtClean="0"/>
              <a:t>22.10.2024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4E072B9-9A27-23DE-AF51-824DA079F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FEC8103-7C4F-21EE-AC5B-103665DE8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899543-344B-43D5-A9A2-A4BB591194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903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logo içeren bir resim&#10;&#10;Açıklama otomatik olarak oluşturuldu">
            <a:extLst>
              <a:ext uri="{FF2B5EF4-FFF2-40B4-BE49-F238E27FC236}">
                <a16:creationId xmlns:a16="http://schemas.microsoft.com/office/drawing/2014/main" id="{4FD35005-2EE6-D598-73F4-7DB2109B2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" y="0"/>
            <a:ext cx="12163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44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yazı tipi, ekran görüntüsü, logo içeren bir resim&#10;&#10;Açıklama otomatik olarak oluşturuldu">
            <a:extLst>
              <a:ext uri="{FF2B5EF4-FFF2-40B4-BE49-F238E27FC236}">
                <a16:creationId xmlns:a16="http://schemas.microsoft.com/office/drawing/2014/main" id="{EA631DF7-52FE-3365-3E60-BAF384F64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71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A946AFF8-AD99-7CB1-135F-EC4127E7C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1219200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50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, yazı tipi, diyagram içeren bir resim&#10;&#10;Açıklama otomatik olarak oluşturuldu">
            <a:extLst>
              <a:ext uri="{FF2B5EF4-FFF2-40B4-BE49-F238E27FC236}">
                <a16:creationId xmlns:a16="http://schemas.microsoft.com/office/drawing/2014/main" id="{A2CB4CD4-87C7-8340-9780-C80F4C5B0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87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, yazı tipi, tasarım içeren bir resim&#10;&#10;Açıklama otomatik olarak oluşturuldu">
            <a:extLst>
              <a:ext uri="{FF2B5EF4-FFF2-40B4-BE49-F238E27FC236}">
                <a16:creationId xmlns:a16="http://schemas.microsoft.com/office/drawing/2014/main" id="{7E6128C7-9108-4FD0-34C8-954D93558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78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giyim, kişi, şahıs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C5E9E203-066A-A7D1-9438-3AC43083C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20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bitki, ağaç, taşıt, araç içeren bir resim&#10;&#10;Açıklama otomatik olarak oluşturuldu">
            <a:extLst>
              <a:ext uri="{FF2B5EF4-FFF2-40B4-BE49-F238E27FC236}">
                <a16:creationId xmlns:a16="http://schemas.microsoft.com/office/drawing/2014/main" id="{D15A4744-CD52-85B0-4577-15E4119E3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2" y="0"/>
            <a:ext cx="12153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82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, tasarım içeren bir resim&#10;&#10;Açıklama otomatik olarak oluşturuldu">
            <a:extLst>
              <a:ext uri="{FF2B5EF4-FFF2-40B4-BE49-F238E27FC236}">
                <a16:creationId xmlns:a16="http://schemas.microsoft.com/office/drawing/2014/main" id="{9E76FE20-7545-03DA-6637-CCD15F9E0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59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insan yüzü, giyim, kadın içeren bir resim&#10;&#10;Açıklama otomatik olarak oluşturuldu">
            <a:extLst>
              <a:ext uri="{FF2B5EF4-FFF2-40B4-BE49-F238E27FC236}">
                <a16:creationId xmlns:a16="http://schemas.microsoft.com/office/drawing/2014/main" id="{7FF99DAB-C21C-BF93-66D0-8E70EE935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33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, mobil telefon içeren bir resim&#10;&#10;Açıklama otomatik olarak oluşturuldu">
            <a:extLst>
              <a:ext uri="{FF2B5EF4-FFF2-40B4-BE49-F238E27FC236}">
                <a16:creationId xmlns:a16="http://schemas.microsoft.com/office/drawing/2014/main" id="{B40BB68B-BCDC-36F1-74B2-58E93E407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80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ekran görüntüsü, kişi, şahıs içeren bir resim&#10;&#10;Açıklama otomatik olarak oluşturuldu">
            <a:extLst>
              <a:ext uri="{FF2B5EF4-FFF2-40B4-BE49-F238E27FC236}">
                <a16:creationId xmlns:a16="http://schemas.microsoft.com/office/drawing/2014/main" id="{60B38BED-08F8-3005-BF94-3B76FCB49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57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C3D44ED-337A-5C79-94A6-0C5FDE6DC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0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taşıt, araç, kara taşıtı, tekerlek içeren bir resim&#10;&#10;Açıklama otomatik olarak oluşturuldu">
            <a:extLst>
              <a:ext uri="{FF2B5EF4-FFF2-40B4-BE49-F238E27FC236}">
                <a16:creationId xmlns:a16="http://schemas.microsoft.com/office/drawing/2014/main" id="{FC3EF0B5-1B6E-9CCA-328A-9462BE58A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4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, giyim içeren bir resim&#10;&#10;Açıklama otomatik olarak oluşturuldu">
            <a:extLst>
              <a:ext uri="{FF2B5EF4-FFF2-40B4-BE49-F238E27FC236}">
                <a16:creationId xmlns:a16="http://schemas.microsoft.com/office/drawing/2014/main" id="{5072F715-C619-CE2F-F2B3-5786FD661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92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E047D760-941B-6AB4-2383-B013FBCD3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97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D3FD508B-8EE1-298C-D4CB-E829888DC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42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Geniş ekran</PresentationFormat>
  <Paragraphs>0</Paragraphs>
  <Slides>16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dijitalmedya - ERYILDIZGRUP</dc:creator>
  <cp:lastModifiedBy>dijitalmedya - ERYILDIZGRUP</cp:lastModifiedBy>
  <cp:revision>4</cp:revision>
  <dcterms:created xsi:type="dcterms:W3CDTF">2024-10-21T14:30:52Z</dcterms:created>
  <dcterms:modified xsi:type="dcterms:W3CDTF">2024-10-22T11:03:31Z</dcterms:modified>
</cp:coreProperties>
</file>